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90EDFE-8B09-4464-B154-87F36132B8E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World Religions</a:t>
            </a:r>
            <a:endParaRPr lang="en-US" sz="48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467347" cy="397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9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13716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Judaism is a </a:t>
            </a:r>
            <a:r>
              <a:rPr lang="en-US" u="sng" dirty="0" smtClean="0"/>
              <a:t>monotheistic</a:t>
            </a:r>
            <a:r>
              <a:rPr lang="en-US" dirty="0" smtClean="0"/>
              <a:t> religion that was started by </a:t>
            </a:r>
            <a:r>
              <a:rPr lang="en-US" u="sng" dirty="0" smtClean="0"/>
              <a:t>Abraham</a:t>
            </a:r>
            <a:r>
              <a:rPr lang="en-US" dirty="0" smtClean="0"/>
              <a:t>, after being spoken to by his God.  </a:t>
            </a:r>
          </a:p>
          <a:p>
            <a:r>
              <a:rPr lang="en-US" dirty="0" smtClean="0"/>
              <a:t>The people who practice Judaism are called </a:t>
            </a:r>
            <a:r>
              <a:rPr lang="en-US" u="sng" dirty="0" smtClean="0"/>
              <a:t>Hebrews or Jews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 holy book of Judaism is called the </a:t>
            </a:r>
            <a:r>
              <a:rPr lang="en-US" u="sng" dirty="0" smtClean="0"/>
              <a:t>Torah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1600200"/>
            <a:ext cx="22383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8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Hebrews practice their religion in a place called a </a:t>
            </a:r>
            <a:r>
              <a:rPr lang="en-US" u="sng" dirty="0" smtClean="0"/>
              <a:t>Synagogue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Teachers of the Jewish faith are called </a:t>
            </a:r>
            <a:r>
              <a:rPr lang="en-US" u="sng" dirty="0" smtClean="0"/>
              <a:t>Rabbis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Moses</a:t>
            </a:r>
            <a:r>
              <a:rPr lang="en-US" dirty="0" smtClean="0"/>
              <a:t> was given the </a:t>
            </a:r>
            <a:r>
              <a:rPr lang="en-US" u="sng" dirty="0" smtClean="0"/>
              <a:t>10 Commandments </a:t>
            </a:r>
            <a:r>
              <a:rPr lang="en-US" dirty="0" smtClean="0"/>
              <a:t>by God, according to the Torah.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2050"/>
            <a:ext cx="20193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95525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498429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2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Buddhism is a religion that was started by </a:t>
            </a:r>
            <a:r>
              <a:rPr lang="en-US" u="sng" dirty="0" smtClean="0"/>
              <a:t>Siddhartha Gautama.</a:t>
            </a:r>
          </a:p>
          <a:p>
            <a:r>
              <a:rPr lang="en-US" dirty="0" smtClean="0"/>
              <a:t>The </a:t>
            </a:r>
            <a:r>
              <a:rPr lang="en-US" dirty="0"/>
              <a:t>h</a:t>
            </a:r>
            <a:r>
              <a:rPr lang="en-US" dirty="0" smtClean="0"/>
              <a:t>oly book of Buddhism is called the </a:t>
            </a:r>
            <a:r>
              <a:rPr lang="en-US" u="sng" dirty="0" err="1" smtClean="0"/>
              <a:t>Tipitaka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Teachers of the Buddhist faith are called a </a:t>
            </a:r>
            <a:r>
              <a:rPr lang="en-US" u="sng" dirty="0" smtClean="0"/>
              <a:t>Bodhisattva</a:t>
            </a:r>
            <a:r>
              <a:rPr lang="en-US" dirty="0" smtClean="0"/>
              <a:t>.</a:t>
            </a:r>
          </a:p>
          <a:p>
            <a:pPr marL="137160" indent="0">
              <a:buNone/>
            </a:pPr>
            <a:r>
              <a:rPr lang="en-US" dirty="0" smtClean="0"/>
              <a:t>(Bo-duh-sat-</a:t>
            </a:r>
            <a:r>
              <a:rPr lang="en-US" dirty="0" err="1" smtClean="0"/>
              <a:t>vah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4343400"/>
            <a:ext cx="1833563" cy="232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place where Buddhists practice their religion is called a </a:t>
            </a:r>
            <a:r>
              <a:rPr lang="en-US" u="sng" dirty="0" smtClean="0"/>
              <a:t>Buddhist Temple</a:t>
            </a:r>
            <a:endParaRPr lang="en-US" dirty="0" smtClean="0"/>
          </a:p>
          <a:p>
            <a:r>
              <a:rPr lang="en-US" dirty="0" smtClean="0"/>
              <a:t>Buddhists believe that people should stop wanting </a:t>
            </a:r>
            <a:r>
              <a:rPr lang="en-US" u="sng" dirty="0" smtClean="0"/>
              <a:t>worldly things</a:t>
            </a:r>
            <a:r>
              <a:rPr lang="en-US" dirty="0" smtClean="0"/>
              <a:t>, so they can reach a state of wisdom called </a:t>
            </a:r>
            <a:r>
              <a:rPr lang="en-US" u="sng" dirty="0" smtClean="0"/>
              <a:t>Nirvana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505200" cy="26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7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Christianity is a </a:t>
            </a:r>
            <a:r>
              <a:rPr lang="en-US" u="sng" dirty="0" smtClean="0"/>
              <a:t>monotheistic</a:t>
            </a:r>
            <a:r>
              <a:rPr lang="en-US" dirty="0" smtClean="0"/>
              <a:t> religion based on the teachings of </a:t>
            </a:r>
            <a:r>
              <a:rPr lang="en-US" u="sng" dirty="0" smtClean="0"/>
              <a:t>Jesus of Nazareth.</a:t>
            </a:r>
          </a:p>
          <a:p>
            <a:r>
              <a:rPr lang="en-US" dirty="0" smtClean="0"/>
              <a:t>The holy book of the Christians is the </a:t>
            </a:r>
            <a:r>
              <a:rPr lang="en-US" u="sng" dirty="0" smtClean="0"/>
              <a:t>Bibl</a:t>
            </a:r>
            <a:r>
              <a:rPr lang="en-US" dirty="0" smtClean="0"/>
              <a:t>e.</a:t>
            </a:r>
          </a:p>
          <a:p>
            <a:r>
              <a:rPr lang="en-US" dirty="0" smtClean="0"/>
              <a:t>Teachers of the Christian faith are called </a:t>
            </a:r>
            <a:r>
              <a:rPr lang="en-US" u="sng" dirty="0" smtClean="0"/>
              <a:t>priests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457200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2914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46482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Christians practice their religion in places called </a:t>
            </a:r>
            <a:r>
              <a:rPr lang="en-US" u="sng" dirty="0" smtClean="0"/>
              <a:t>churches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Christianity is based on the </a:t>
            </a:r>
            <a:r>
              <a:rPr lang="en-US" u="sng" dirty="0" smtClean="0"/>
              <a:t>death</a:t>
            </a:r>
            <a:r>
              <a:rPr lang="en-US" dirty="0" smtClean="0"/>
              <a:t> and </a:t>
            </a:r>
            <a:r>
              <a:rPr lang="en-US" u="sng" dirty="0" smtClean="0"/>
              <a:t>resurrection</a:t>
            </a:r>
            <a:r>
              <a:rPr lang="en-US" dirty="0" smtClean="0"/>
              <a:t> of Jesus, which allowed mankind to enter </a:t>
            </a:r>
            <a:r>
              <a:rPr lang="en-US" u="sng" dirty="0" smtClean="0"/>
              <a:t>Heaven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7" y="1219200"/>
            <a:ext cx="3276600" cy="239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3352800" cy="251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Hinduism is a </a:t>
            </a:r>
            <a:r>
              <a:rPr lang="en-US" u="sng" dirty="0" smtClean="0"/>
              <a:t>polytheistic</a:t>
            </a:r>
            <a:r>
              <a:rPr lang="en-US" dirty="0" smtClean="0"/>
              <a:t> religion created by the people of </a:t>
            </a:r>
            <a:r>
              <a:rPr lang="en-US" u="sng" dirty="0" smtClean="0"/>
              <a:t>India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main Gods of Hinduism are </a:t>
            </a:r>
            <a:r>
              <a:rPr lang="en-US" u="sng" dirty="0" smtClean="0"/>
              <a:t>Brahma, Shiva, and Vishnu.</a:t>
            </a:r>
          </a:p>
          <a:p>
            <a:r>
              <a:rPr lang="en-US" dirty="0" smtClean="0"/>
              <a:t>The holy book of Hinduism is called the </a:t>
            </a:r>
            <a:r>
              <a:rPr lang="en-US" u="sng" dirty="0" smtClean="0"/>
              <a:t>Vedas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1050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7685" y="1600200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Hinduism is practiced in a place called a </a:t>
            </a:r>
            <a:r>
              <a:rPr lang="en-US" u="sng" dirty="0" smtClean="0"/>
              <a:t>Hindu Temple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Teachers of the Hindu faith are called </a:t>
            </a:r>
            <a:r>
              <a:rPr lang="en-US" u="sng" dirty="0" smtClean="0"/>
              <a:t>Gurus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Hindus believe in </a:t>
            </a:r>
            <a:r>
              <a:rPr lang="en-US" u="sng" dirty="0" smtClean="0"/>
              <a:t>reincarnation</a:t>
            </a:r>
            <a:r>
              <a:rPr lang="en-US" dirty="0" smtClean="0"/>
              <a:t>, or the idea of living many </a:t>
            </a:r>
            <a:r>
              <a:rPr lang="en-US" u="sng" dirty="0" smtClean="0"/>
              <a:t>different lives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971800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9086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70563"/>
            <a:ext cx="1998807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7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86" y="1564602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Islam is a </a:t>
            </a:r>
            <a:r>
              <a:rPr lang="en-US" u="sng" dirty="0" smtClean="0"/>
              <a:t>monotheistic</a:t>
            </a:r>
            <a:r>
              <a:rPr lang="en-US" dirty="0" smtClean="0"/>
              <a:t> religion started by </a:t>
            </a:r>
            <a:r>
              <a:rPr lang="en-US" u="sng" dirty="0" smtClean="0"/>
              <a:t>Muhammad</a:t>
            </a:r>
            <a:r>
              <a:rPr lang="en-US" dirty="0" smtClean="0"/>
              <a:t>, after being visited by the </a:t>
            </a:r>
            <a:r>
              <a:rPr lang="en-US" u="sng" dirty="0" smtClean="0"/>
              <a:t>Angel Gabriel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Followers of Islam are called </a:t>
            </a:r>
            <a:r>
              <a:rPr lang="en-US" u="sng" dirty="0" smtClean="0"/>
              <a:t>Muslims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holy book of Islam is called the </a:t>
            </a:r>
            <a:r>
              <a:rPr lang="en-US" u="sng" dirty="0" smtClean="0"/>
              <a:t>Quran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199"/>
            <a:ext cx="1524000" cy="26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244928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191000"/>
            <a:ext cx="1524000" cy="234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Muslims worship at a place called a </a:t>
            </a:r>
            <a:r>
              <a:rPr lang="en-US" u="sng" dirty="0" smtClean="0"/>
              <a:t>Mosque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leaders of the Muslim faith are called </a:t>
            </a:r>
            <a:r>
              <a:rPr lang="en-US" u="sng" dirty="0" smtClean="0"/>
              <a:t>Caliphs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Muslims are expected to follow the </a:t>
            </a:r>
            <a:r>
              <a:rPr lang="en-US" u="sng" dirty="0" smtClean="0"/>
              <a:t>5 Pillars of Islam</a:t>
            </a:r>
            <a:r>
              <a:rPr lang="en-US" dirty="0" smtClean="0"/>
              <a:t>, which include Belief, Prayer, Charity, Fasting, and Pilgrimage.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18573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06736"/>
            <a:ext cx="20097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2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961</TotalTime>
  <Words>360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World Religions</vt:lpstr>
      <vt:lpstr>Buddhism</vt:lpstr>
      <vt:lpstr>Buddhism</vt:lpstr>
      <vt:lpstr>Christianity</vt:lpstr>
      <vt:lpstr>Christianity</vt:lpstr>
      <vt:lpstr>Hinduism</vt:lpstr>
      <vt:lpstr>Hinduism</vt:lpstr>
      <vt:lpstr>Islam</vt:lpstr>
      <vt:lpstr>Islam</vt:lpstr>
      <vt:lpstr>Judaism</vt:lpstr>
      <vt:lpstr>Judaism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Jeff-Erkenswick</dc:creator>
  <cp:lastModifiedBy>admin</cp:lastModifiedBy>
  <cp:revision>29</cp:revision>
  <dcterms:created xsi:type="dcterms:W3CDTF">2013-09-23T13:40:42Z</dcterms:created>
  <dcterms:modified xsi:type="dcterms:W3CDTF">2014-09-23T11:31:49Z</dcterms:modified>
</cp:coreProperties>
</file>